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54" r:id="rId2"/>
    <p:sldId id="555" r:id="rId3"/>
    <p:sldId id="556" r:id="rId4"/>
    <p:sldId id="557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65" r:id="rId13"/>
    <p:sldId id="566" r:id="rId14"/>
    <p:sldId id="567" r:id="rId15"/>
    <p:sldId id="568" r:id="rId16"/>
    <p:sldId id="569" r:id="rId17"/>
    <p:sldId id="570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580" r:id="rId28"/>
    <p:sldId id="581" r:id="rId29"/>
    <p:sldId id="582" r:id="rId30"/>
    <p:sldId id="583" r:id="rId31"/>
    <p:sldId id="584" r:id="rId32"/>
    <p:sldId id="585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</p:sldIdLst>
  <p:sldSz cx="12801600" cy="9601200" type="A3"/>
  <p:notesSz cx="6858000" cy="9144000"/>
  <p:defaultTextStyle>
    <a:defPPr>
      <a:defRPr lang="ko-KR"/>
    </a:defPPr>
    <a:lvl1pPr marL="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6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0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2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4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94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="" xmlns:a16="http://schemas.microsoft.com/office/drawing/2014/main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="" xmlns:a16="http://schemas.microsoft.com/office/drawing/2014/main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="" xmlns:a16="http://schemas.microsoft.com/office/drawing/2014/main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="" xmlns:a16="http://schemas.microsoft.com/office/drawing/2014/main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="" xmlns:a16="http://schemas.microsoft.com/office/drawing/2014/main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86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2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8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3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3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7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6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6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4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73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671402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478144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5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7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92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840</Words>
  <Application>Microsoft Office PowerPoint</Application>
  <PresentationFormat>A3 용지(297x420mm)</PresentationFormat>
  <Paragraphs>301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wanho Im</dc:creator>
  <cp:lastModifiedBy>Windows User</cp:lastModifiedBy>
  <cp:revision>37</cp:revision>
  <dcterms:created xsi:type="dcterms:W3CDTF">2017-09-18T04:26:20Z</dcterms:created>
  <dcterms:modified xsi:type="dcterms:W3CDTF">2017-11-22T08:46:12Z</dcterms:modified>
</cp:coreProperties>
</file>